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4" r:id="rId5"/>
    <p:sldId id="265" r:id="rId6"/>
    <p:sldId id="257" r:id="rId7"/>
    <p:sldId id="258" r:id="rId8"/>
    <p:sldId id="262" r:id="rId9"/>
    <p:sldId id="261" r:id="rId10"/>
    <p:sldId id="263" r:id="rId11"/>
    <p:sldId id="259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FB5B-7B29-4DA6-BDA1-EA696DEC092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0073-CD67-406F-A4EF-B972C461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8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FB5B-7B29-4DA6-BDA1-EA696DEC092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0073-CD67-406F-A4EF-B972C461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2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FB5B-7B29-4DA6-BDA1-EA696DEC092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0073-CD67-406F-A4EF-B972C461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FB5B-7B29-4DA6-BDA1-EA696DEC092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0073-CD67-406F-A4EF-B972C461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0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FB5B-7B29-4DA6-BDA1-EA696DEC092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0073-CD67-406F-A4EF-B972C461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0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FB5B-7B29-4DA6-BDA1-EA696DEC092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0073-CD67-406F-A4EF-B972C461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8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FB5B-7B29-4DA6-BDA1-EA696DEC092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0073-CD67-406F-A4EF-B972C461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5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FB5B-7B29-4DA6-BDA1-EA696DEC092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0073-CD67-406F-A4EF-B972C461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FB5B-7B29-4DA6-BDA1-EA696DEC092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0073-CD67-406F-A4EF-B972C461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5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FB5B-7B29-4DA6-BDA1-EA696DEC092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0073-CD67-406F-A4EF-B972C461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6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FB5B-7B29-4DA6-BDA1-EA696DEC092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0073-CD67-406F-A4EF-B972C461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9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FB5B-7B29-4DA6-BDA1-EA696DEC092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20073-CD67-406F-A4EF-B972C461F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5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Gallery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23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62930"/>
            <a:ext cx="5440892" cy="408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75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6381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76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6381"/>
            <a:ext cx="35052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57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29580"/>
            <a:ext cx="3160514" cy="421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69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27981"/>
            <a:ext cx="35052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01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27980"/>
            <a:ext cx="3465314" cy="462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33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27981"/>
            <a:ext cx="35052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09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48631"/>
            <a:ext cx="6101292" cy="457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59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62930"/>
            <a:ext cx="4932892" cy="369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9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6381"/>
            <a:ext cx="35052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35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91530"/>
            <a:ext cx="4932892" cy="369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033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Student Gallery</vt:lpstr>
      <vt:lpstr>6th Grade</vt:lpstr>
      <vt:lpstr>6th Grade</vt:lpstr>
      <vt:lpstr>6th Grade</vt:lpstr>
      <vt:lpstr>6th Grade</vt:lpstr>
      <vt:lpstr>7th Grade</vt:lpstr>
      <vt:lpstr>7th Grade</vt:lpstr>
      <vt:lpstr>7th Grade</vt:lpstr>
      <vt:lpstr>7th Grade</vt:lpstr>
      <vt:lpstr>7th Grade</vt:lpstr>
      <vt:lpstr>8th Grade</vt:lpstr>
      <vt:lpstr>8th Grade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Friedman</dc:creator>
  <cp:lastModifiedBy>Tammy Friedman</cp:lastModifiedBy>
  <cp:revision>3</cp:revision>
  <dcterms:created xsi:type="dcterms:W3CDTF">2016-01-13T14:04:15Z</dcterms:created>
  <dcterms:modified xsi:type="dcterms:W3CDTF">2016-02-08T12:35:32Z</dcterms:modified>
</cp:coreProperties>
</file>