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>
        <p:scale>
          <a:sx n="75" d="100"/>
          <a:sy n="75" d="100"/>
        </p:scale>
        <p:origin x="-1338" y="1428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F19B36-D755-4849-A1C0-BCEE213B1A5C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A050DD-35CA-44E4-91A4-2D9D5F06FF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7560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7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41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700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5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5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22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47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3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945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3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3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370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2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2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3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3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588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54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428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2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4" y="400477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2" y="2104817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70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2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8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15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3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50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907A-F7C8-4645-9F4A-12EC32F22F78}" type="datetimeFigureOut">
              <a:rPr lang="en-US" smtClean="0"/>
              <a:pPr/>
              <a:t>3/30/2013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50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50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DBF92-2044-485A-BF72-5703C345F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9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Logos\Empowering Logo\white_300 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4612" y="203502"/>
            <a:ext cx="2495412" cy="139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32653" y="1600200"/>
            <a:ext cx="6542451" cy="841541"/>
          </a:xfrm>
          <a:prstGeom prst="rect">
            <a:avLst/>
          </a:prstGeom>
          <a:noFill/>
        </p:spPr>
        <p:txBody>
          <a:bodyPr wrap="square" lIns="101882" tIns="50941" rIns="101882" bIns="50941">
            <a:spAutoFit/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ndalus" pitchFamily="18" charset="-78"/>
                <a:cs typeface="Andalus" pitchFamily="18" charset="-78"/>
              </a:rPr>
              <a:t>5</a:t>
            </a:r>
            <a:r>
              <a:rPr lang="en-US" sz="2400" b="1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ndalus" pitchFamily="18" charset="-78"/>
                <a:cs typeface="Andalus" pitchFamily="18" charset="-78"/>
              </a:rPr>
              <a:t>th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ndalus" pitchFamily="18" charset="-78"/>
                <a:cs typeface="Andalus" pitchFamily="18" charset="-78"/>
              </a:rPr>
              <a:t> Annual Architecture , Engineering and </a:t>
            </a:r>
            <a:b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ndalus" pitchFamily="18" charset="-78"/>
                <a:cs typeface="Andalus" pitchFamily="18" charset="-78"/>
              </a:rPr>
            </a:b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ndalus" pitchFamily="18" charset="-78"/>
                <a:cs typeface="Andalus" pitchFamily="18" charset="-78"/>
              </a:rPr>
              <a:t>Bio Medical Fair</a:t>
            </a:r>
          </a:p>
        </p:txBody>
      </p:sp>
      <p:sp>
        <p:nvSpPr>
          <p:cNvPr id="6" name="Rectangle 5"/>
          <p:cNvSpPr/>
          <p:nvPr/>
        </p:nvSpPr>
        <p:spPr>
          <a:xfrm>
            <a:off x="322478" y="6934200"/>
            <a:ext cx="7162800" cy="29238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</a:rPr>
              <a:t>Schools Attending Include:</a:t>
            </a:r>
          </a:p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Bucknell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University, Central Connecticut State University, Cornell, Drexel, </a:t>
            </a:r>
          </a:p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Manhattan College,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Marywood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University,  Merrimack College, </a:t>
            </a:r>
            <a:b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Norwalk Community College, Newbury College, NY Institute of Technology, </a:t>
            </a:r>
            <a:b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NYU-Poly, Post University, Rochester Institute of technology, Roger Williams, Southern Connecticut State University, Stony Brook University, SUNY-IT, SUNY Maritime, Syracuse, Trinity College, UCONN, UMASS-Lowell, University of </a:t>
            </a:r>
            <a:r>
              <a:rPr lang="en-US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artford, University of New Haven, University of Southern Maine, University of Vermont,</a:t>
            </a:r>
            <a:b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US Coastguard, US Marine Corps, Vaughn College of Aeronautics, </a:t>
            </a:r>
            <a:b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Wentworth University, Western New England College and more.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3842" y="5257800"/>
            <a:ext cx="6553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When</a:t>
            </a:r>
            <a:r>
              <a:rPr lang="en-US" dirty="0" smtClean="0"/>
              <a:t>: Thursday, April 25, 2013</a:t>
            </a:r>
          </a:p>
          <a:p>
            <a:pPr algn="ctr"/>
            <a:r>
              <a:rPr lang="en-US" b="1" dirty="0" smtClean="0"/>
              <a:t>Where</a:t>
            </a:r>
            <a:r>
              <a:rPr lang="en-US" dirty="0" smtClean="0"/>
              <a:t>: Academy of Information Technology and Engineering</a:t>
            </a:r>
          </a:p>
          <a:p>
            <a:pPr algn="ctr"/>
            <a:r>
              <a:rPr lang="en-US" dirty="0" smtClean="0"/>
              <a:t>              411 High Ridge Road, Stamford, CT</a:t>
            </a:r>
          </a:p>
          <a:p>
            <a:pPr algn="ctr"/>
            <a:r>
              <a:rPr lang="en-US" b="1" dirty="0" smtClean="0"/>
              <a:t>Time</a:t>
            </a:r>
            <a:r>
              <a:rPr lang="en-US" dirty="0" smtClean="0"/>
              <a:t>: 7:00 PM – 9:00 PM </a:t>
            </a:r>
          </a:p>
          <a:p>
            <a:pPr algn="ctr"/>
            <a:r>
              <a:rPr lang="en-US" dirty="0" smtClean="0"/>
              <a:t>aitestamford.org</a:t>
            </a:r>
          </a:p>
        </p:txBody>
      </p:sp>
      <p:pic>
        <p:nvPicPr>
          <p:cNvPr id="1050" name="Picture 26" descr="ait_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2013" y="2441741"/>
            <a:ext cx="355426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0830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2545</TotalTime>
  <Words>43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City of Stamford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jacquelyn clucus</cp:lastModifiedBy>
  <cp:revision>14</cp:revision>
  <cp:lastPrinted>2013-03-19T14:25:53Z</cp:lastPrinted>
  <dcterms:created xsi:type="dcterms:W3CDTF">2013-03-18T17:44:53Z</dcterms:created>
  <dcterms:modified xsi:type="dcterms:W3CDTF">2013-03-30T23:00:13Z</dcterms:modified>
</cp:coreProperties>
</file>